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5"/>
    <p:restoredTop sz="94608"/>
  </p:normalViewPr>
  <p:slideViewPr>
    <p:cSldViewPr snapToGrid="0">
      <p:cViewPr varScale="1">
        <p:scale>
          <a:sx n="107" d="100"/>
          <a:sy n="107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06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2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55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4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9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80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83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80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88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10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11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7531F-C1D5-874A-B12D-61EDD88B2CE4}" type="datetimeFigureOut">
              <a:rPr kumimoji="1" lang="zh-CN" altLang="en-US" smtClean="0"/>
              <a:t>2024/3/1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5B811A9-25C3-8242-B186-0E6AC831AC3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0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9DDDE-9A01-B0AD-F105-01DEC2749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模仿</a:t>
            </a:r>
            <a:r>
              <a:rPr kumimoji="1" lang="en-US" altLang="zh-CN" dirty="0"/>
              <a:t>JD</a:t>
            </a:r>
            <a:r>
              <a:rPr kumimoji="1" lang="zh-CN" altLang="en-US" dirty="0"/>
              <a:t>网站设计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F84451-2BE9-A7E8-2A9F-A6C8A97FC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组长：冯哲熙</a:t>
            </a:r>
          </a:p>
        </p:txBody>
      </p:sp>
    </p:spTree>
    <p:extLst>
      <p:ext uri="{BB962C8B-B14F-4D97-AF65-F5344CB8AC3E}">
        <p14:creationId xmlns:p14="http://schemas.microsoft.com/office/powerpoint/2010/main" val="1466879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206B3-A7EC-BFFF-8511-00286DA3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购物车以及侧边导航栏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F2162-F423-3FB2-483B-282549B09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购物车也可以吸顶显示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8869D1-6967-C045-D7B1-1CC5A826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851" y="5037168"/>
            <a:ext cx="7772400" cy="11823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EEACAB-ABE1-3E11-45B0-D7446790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1" y="2076300"/>
            <a:ext cx="6532730" cy="26589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9590BD-8A73-D7F3-F5C9-01ABF3E31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82" y="3170619"/>
            <a:ext cx="44577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3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E3A29-D252-1C76-EBF0-B48E650E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轮播图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DC0A01-CA2D-7B02-3157-961EDB539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0291" y="2535391"/>
            <a:ext cx="5696712" cy="34496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D38EEC-B9E5-A99B-5852-B1595FDF4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20" y="2535396"/>
            <a:ext cx="5696715" cy="34496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A08B75D-41D9-F6F9-A5FD-455425BF8922}"/>
              </a:ext>
            </a:extLst>
          </p:cNvPr>
          <p:cNvSpPr txBox="1"/>
          <p:nvPr/>
        </p:nvSpPr>
        <p:spPr>
          <a:xfrm>
            <a:off x="1324580" y="1889060"/>
            <a:ext cx="10465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右侧小轮播图按照</a:t>
            </a:r>
            <a:r>
              <a:rPr kumimoji="1" lang="en-US" altLang="zh-CN" dirty="0"/>
              <a:t>JD</a:t>
            </a:r>
            <a:r>
              <a:rPr kumimoji="1" lang="zh-CN" altLang="en-US" dirty="0"/>
              <a:t>官网做了按钮隐藏处理，鼠标悬停才会显示，按钮悬停变色</a:t>
            </a:r>
            <a:endParaRPr kumimoji="1" lang="en-US" altLang="zh-CN" dirty="0"/>
          </a:p>
          <a:p>
            <a:r>
              <a:rPr kumimoji="1" lang="zh-CN" altLang="en-US" dirty="0"/>
              <a:t>大轮播图左下角的小圆点显示当前状态也可以切换图片</a:t>
            </a:r>
          </a:p>
        </p:txBody>
      </p:sp>
    </p:spTree>
    <p:extLst>
      <p:ext uri="{BB962C8B-B14F-4D97-AF65-F5344CB8AC3E}">
        <p14:creationId xmlns:p14="http://schemas.microsoft.com/office/powerpoint/2010/main" val="232942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24245-D751-30A8-78FF-5F7BC912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鼠标悬停切换图标变色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3322764-876F-CD46-58E4-7D988AC6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804" y="2016125"/>
            <a:ext cx="1408716" cy="34496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EC02AB-E7C0-7220-4CF2-9D17597D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211" y="2016125"/>
            <a:ext cx="1408717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3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8AECF-B759-8164-079A-1C5B691D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秒杀倒计时，滚动横幅物品栏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14C74E-C619-DEB9-11A1-1A1F271BC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963285"/>
            <a:ext cx="8915579" cy="176184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BA8D43-1EB5-D506-BF87-97D0D5A1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3" y="3929616"/>
            <a:ext cx="8915585" cy="17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79324-B1BD-6E80-91BE-60001169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双层吸顶，侧边电梯栏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53100-148E-288E-6369-F823D9F77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吸顶出现隐去有过度动画</a:t>
            </a:r>
            <a:endParaRPr kumimoji="1" lang="en-US" altLang="zh-CN" dirty="0"/>
          </a:p>
          <a:p>
            <a:r>
              <a:rPr kumimoji="1" lang="zh-CN" altLang="en-US" dirty="0"/>
              <a:t>吸顶可以正常使用购物车和搜索框进行模糊搜索</a:t>
            </a:r>
            <a:endParaRPr kumimoji="1" lang="en-US" altLang="zh-CN" dirty="0"/>
          </a:p>
          <a:p>
            <a:r>
              <a:rPr kumimoji="1" lang="zh-CN" altLang="en-US" dirty="0"/>
              <a:t>电梯栏可以实现定位跳转，展开最后一栏</a:t>
            </a:r>
            <a:endParaRPr kumimoji="1" lang="en-US" altLang="zh-CN" dirty="0"/>
          </a:p>
          <a:p>
            <a:r>
              <a:rPr kumimoji="1" lang="zh-CN" altLang="en-US" dirty="0"/>
              <a:t>上下浮动有动画过度（卡了很久）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A73BA3-FDE6-948C-C606-F18410FE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60" y="3945033"/>
            <a:ext cx="7772400" cy="724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402471-0791-18C6-E00F-B935346C8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60" y="5031703"/>
            <a:ext cx="7759468" cy="723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47EA92-A3B3-AE52-1EDF-657901342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997" y="1183502"/>
            <a:ext cx="977692" cy="3758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67151F-29A8-2F18-F02B-2386886AF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178" y="705738"/>
            <a:ext cx="977900" cy="3035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04410F-E204-FBED-24EA-83E32600D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4842" y="1166387"/>
            <a:ext cx="977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8F293-AD28-122C-1C7F-92C38C30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为你推荐以及底部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8B1AEF4-3026-D854-E6B6-EE8FE6388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6313" y="1853755"/>
            <a:ext cx="5519420" cy="34496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D7F9B0-4D01-ABF7-D431-429E3685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67" y="1853754"/>
            <a:ext cx="5519422" cy="344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63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3F357-CF12-9A0C-55C1-DC176B88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商品详情页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251B4ED-5563-7F7A-0254-EB85A0EE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591" y="1943786"/>
            <a:ext cx="5311458" cy="34496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423816-6BF2-BB8E-D156-C1907E7EB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943785"/>
            <a:ext cx="5311458" cy="34496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25D845-C692-C89F-13C4-26D5B9F18E56}"/>
              </a:ext>
            </a:extLst>
          </p:cNvPr>
          <p:cNvSpPr txBox="1"/>
          <p:nvPr/>
        </p:nvSpPr>
        <p:spPr>
          <a:xfrm>
            <a:off x="1451579" y="1464576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可以通过点击主页任意商品进入</a:t>
            </a:r>
          </a:p>
        </p:txBody>
      </p:sp>
    </p:spTree>
    <p:extLst>
      <p:ext uri="{BB962C8B-B14F-4D97-AF65-F5344CB8AC3E}">
        <p14:creationId xmlns:p14="http://schemas.microsoft.com/office/powerpoint/2010/main" val="2940316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4F9BB-6462-79AC-FC6D-42D5F65A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放大镜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621B84-D61A-244F-4ECE-1CADF80A6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4756" y="2369143"/>
            <a:ext cx="6472844" cy="420392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096061-E593-1BD3-53B5-58D4A287CEA3}"/>
              </a:ext>
            </a:extLst>
          </p:cNvPr>
          <p:cNvSpPr txBox="1"/>
          <p:nvPr/>
        </p:nvSpPr>
        <p:spPr>
          <a:xfrm>
            <a:off x="1421917" y="1907478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顶部和首页几乎一样，进行了稍微修改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因为放大镜闪烁卡了一段时间</a:t>
            </a:r>
          </a:p>
        </p:txBody>
      </p:sp>
    </p:spTree>
    <p:extLst>
      <p:ext uri="{BB962C8B-B14F-4D97-AF65-F5344CB8AC3E}">
        <p14:creationId xmlns:p14="http://schemas.microsoft.com/office/powerpoint/2010/main" val="3669679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B3654-F05E-7F8C-1EFF-EC9F4045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底部横滚候选预览图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8F90D1-7DF9-92B2-BE7C-D2E797E1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1644" y="2248881"/>
            <a:ext cx="2950672" cy="34496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0C962F-8137-6446-BD6C-B11380B6B079}"/>
              </a:ext>
            </a:extLst>
          </p:cNvPr>
          <p:cNvSpPr txBox="1"/>
          <p:nvPr/>
        </p:nvSpPr>
        <p:spPr>
          <a:xfrm>
            <a:off x="1180407" y="2496372"/>
            <a:ext cx="59105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可以点击图片进行选择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左右有切换按钮，有滚动动画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点击选择后会显示为大图，每幅图都可以被放大镜放大</a:t>
            </a:r>
          </a:p>
        </p:txBody>
      </p:sp>
    </p:spTree>
    <p:extLst>
      <p:ext uri="{BB962C8B-B14F-4D97-AF65-F5344CB8AC3E}">
        <p14:creationId xmlns:p14="http://schemas.microsoft.com/office/powerpoint/2010/main" val="351774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8E960-E8D3-320C-0FDC-2156B394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904382"/>
            <a:ext cx="9603275" cy="1049235"/>
          </a:xfrm>
        </p:spPr>
        <p:txBody>
          <a:bodyPr/>
          <a:lstStyle/>
          <a:p>
            <a:pPr algn="ctr"/>
            <a:r>
              <a:rPr kumimoji="1"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34971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2C1BB-8E3E-C348-39FD-077B2239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699EE5-3DF3-6D97-FB4D-BF02802DB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JD</a:t>
            </a:r>
            <a:r>
              <a:rPr kumimoji="1" lang="zh-CN" altLang="en-US" dirty="0"/>
              <a:t>官网首页</a:t>
            </a:r>
            <a:endParaRPr kumimoji="1" lang="en-US" altLang="zh-CN" dirty="0"/>
          </a:p>
          <a:p>
            <a:r>
              <a:rPr kumimoji="1" lang="zh-CN" altLang="en-US" dirty="0"/>
              <a:t>物品详情页（粗略）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3244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4B0F5-606D-EDCD-4364-91D5D94A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904382"/>
            <a:ext cx="9603275" cy="1049235"/>
          </a:xfrm>
        </p:spPr>
        <p:txBody>
          <a:bodyPr/>
          <a:lstStyle/>
          <a:p>
            <a:pPr algn="ctr"/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2275387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2FAD1-87FC-33BC-DFAD-C6B19EF4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所学知识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69625-22C7-D2D1-2919-556EE6061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：进行页面组建添加粗略布局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 err="1"/>
              <a:t>css</a:t>
            </a:r>
            <a:r>
              <a:rPr kumimoji="1" lang="zh-CN" altLang="en-US" dirty="0"/>
              <a:t>：页面详细布局与美化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 err="1"/>
              <a:t>javascript</a:t>
            </a:r>
            <a:r>
              <a:rPr kumimoji="1" lang="zh-CN" altLang="en-US" dirty="0"/>
              <a:t>：动画效果实现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jQuery</a:t>
            </a:r>
            <a:r>
              <a:rPr kumimoji="1" lang="zh-CN" altLang="en-US" dirty="0"/>
              <a:t>：更为简单的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，同样用于动画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70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65C08-FFA4-7590-679D-6C439DDC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146" y="491924"/>
            <a:ext cx="9603275" cy="1049235"/>
          </a:xfrm>
        </p:spPr>
        <p:txBody>
          <a:bodyPr/>
          <a:lstStyle/>
          <a:p>
            <a:r>
              <a:rPr kumimoji="1" lang="en-US" altLang="zh-CN" dirty="0"/>
              <a:t>JD</a:t>
            </a:r>
            <a:r>
              <a:rPr kumimoji="1" lang="zh-CN" altLang="en-US" dirty="0"/>
              <a:t>首页总体展示：头部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577EF0-88CC-2728-A369-D3A70C1CF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116C99-EB07-8104-D8B8-FD87AB3C9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61" y="1066586"/>
            <a:ext cx="9043060" cy="56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4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88C51-5ABD-F0DA-5681-40CBEBB9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中部：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FAE67A-2314-82DC-AD79-29257B725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033" y="1329136"/>
            <a:ext cx="8343871" cy="5214920"/>
          </a:xfrm>
        </p:spPr>
      </p:pic>
    </p:spTree>
    <p:extLst>
      <p:ext uri="{BB962C8B-B14F-4D97-AF65-F5344CB8AC3E}">
        <p14:creationId xmlns:p14="http://schemas.microsoft.com/office/powerpoint/2010/main" val="87243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FE33E-126A-5CD1-635B-5A629B63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底部：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FC3EF5-103C-4C35-DF26-ECBBF671D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411" y="1593182"/>
            <a:ext cx="7925177" cy="4953236"/>
          </a:xfrm>
        </p:spPr>
      </p:pic>
    </p:spTree>
    <p:extLst>
      <p:ext uri="{BB962C8B-B14F-4D97-AF65-F5344CB8AC3E}">
        <p14:creationId xmlns:p14="http://schemas.microsoft.com/office/powerpoint/2010/main" val="69360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3D49D-6D39-2601-42CE-79B7019F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功能说明：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426FEC-57AC-0F3C-6BA7-3D3CB691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主要完成的功能有：顶部导航栏悬停下拉功能、模糊查询、购物车下拉栏、侧边导航栏、中心大轮播图、小轮播图、图标悬停切换变色、秒杀倒计时、滚动横幅物品栏、两层吸顶、侧边电梯栏，以及一些必要的过渡和美化。主要以仿制</a:t>
            </a:r>
            <a:r>
              <a:rPr kumimoji="1" lang="en-US" altLang="zh-CN" dirty="0"/>
              <a:t>JD</a:t>
            </a:r>
            <a:r>
              <a:rPr kumimoji="1" lang="zh-CN" altLang="en-US" dirty="0"/>
              <a:t>主页为目的，机制显示效果尽可能保持一致。</a:t>
            </a:r>
          </a:p>
        </p:txBody>
      </p:sp>
    </p:spTree>
    <p:extLst>
      <p:ext uri="{BB962C8B-B14F-4D97-AF65-F5344CB8AC3E}">
        <p14:creationId xmlns:p14="http://schemas.microsoft.com/office/powerpoint/2010/main" val="126230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2349E-01CB-6A1F-880B-7FAF90BD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顶部导航栏下拉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808486-928B-A415-3657-90B65B694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47" y="2277687"/>
            <a:ext cx="2373172" cy="259888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DF0AFB-A727-B465-2A72-2108ACBF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379" y="2448372"/>
            <a:ext cx="2163369" cy="19612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13778D-4E9A-5C8D-46C3-48CDEB39B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808" y="2390660"/>
            <a:ext cx="1598139" cy="20766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E271A7-6076-F41F-555E-204088C7D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57" y="2390660"/>
            <a:ext cx="1807044" cy="1449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256021-E713-F1D3-C938-75E194B57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747" y="4702259"/>
            <a:ext cx="7772400" cy="12170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6AEB03F-FB8E-4D4F-BA80-CADCCBCE3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2868" y="286820"/>
            <a:ext cx="1374516" cy="37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2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4AFF0-8558-A719-D43D-56A98B20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模糊查询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F2BB7-92BF-3668-F750-5975E21A4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可以点击关闭，失焦关闭，点击展示等</a:t>
            </a:r>
            <a:endParaRPr kumimoji="1" lang="en-US" altLang="zh-CN" dirty="0"/>
          </a:p>
          <a:p>
            <a:r>
              <a:rPr kumimoji="1" lang="zh-CN" altLang="en-US" dirty="0"/>
              <a:t>根据搜索结果调节下拉栏大小，设置了上限</a:t>
            </a:r>
            <a:endParaRPr kumimoji="1" lang="en-US" altLang="zh-CN" dirty="0"/>
          </a:p>
          <a:p>
            <a:r>
              <a:rPr kumimoji="1" lang="zh-CN" altLang="en-US" dirty="0"/>
              <a:t>鼠标悬停变色，在吸顶搜索栏也可一样显示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1B205D-6514-0744-0C7C-654AB782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0" y="3429000"/>
            <a:ext cx="2960593" cy="29343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D81A10-57ED-19AC-68C0-209869D3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634" y="245731"/>
            <a:ext cx="2805299" cy="29343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CB058F-D1A9-D9AD-4317-45E09039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46" y="3946945"/>
            <a:ext cx="6505536" cy="25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16711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{FA4C1128-DE21-AE41-8BB8-D9E053E6FBB7}tf10001119</Template>
  <TotalTime>63</TotalTime>
  <Words>368</Words>
  <Application>Microsoft Macintosh PowerPoint</Application>
  <PresentationFormat>宽屏</PresentationFormat>
  <Paragraphs>47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Arial</vt:lpstr>
      <vt:lpstr>Gill Sans MT</vt:lpstr>
      <vt:lpstr>画廊</vt:lpstr>
      <vt:lpstr>模仿JD网站设计</vt:lpstr>
      <vt:lpstr>主要内容</vt:lpstr>
      <vt:lpstr>所学知识</vt:lpstr>
      <vt:lpstr>JD首页总体展示：头部</vt:lpstr>
      <vt:lpstr>中部：</vt:lpstr>
      <vt:lpstr>底部：</vt:lpstr>
      <vt:lpstr>功能说明：</vt:lpstr>
      <vt:lpstr>顶部导航栏下拉</vt:lpstr>
      <vt:lpstr>模糊查询</vt:lpstr>
      <vt:lpstr>购物车以及侧边导航栏</vt:lpstr>
      <vt:lpstr>轮播图</vt:lpstr>
      <vt:lpstr>鼠标悬停切换图标变色</vt:lpstr>
      <vt:lpstr>秒杀倒计时，滚动横幅物品栏</vt:lpstr>
      <vt:lpstr>双层吸顶，侧边电梯栏</vt:lpstr>
      <vt:lpstr>为你推荐以及底部</vt:lpstr>
      <vt:lpstr>商品详情页</vt:lpstr>
      <vt:lpstr>放大镜</vt:lpstr>
      <vt:lpstr>底部横滚候选预览图</vt:lpstr>
      <vt:lpstr>总结</vt:lpstr>
      <vt:lpstr>作品展示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模仿JD网站设计</dc:title>
  <dc:creator>TARN1SHED Lord</dc:creator>
  <cp:lastModifiedBy>TARN1SHED Lord</cp:lastModifiedBy>
  <cp:revision>5</cp:revision>
  <dcterms:created xsi:type="dcterms:W3CDTF">2024-03-01T04:55:15Z</dcterms:created>
  <dcterms:modified xsi:type="dcterms:W3CDTF">2024-03-01T06:18:55Z</dcterms:modified>
</cp:coreProperties>
</file>